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/>
    <p:restoredTop sz="94696"/>
  </p:normalViewPr>
  <p:slideViewPr>
    <p:cSldViewPr snapToGrid="0" snapToObjects="1">
      <p:cViewPr varScale="1">
        <p:scale>
          <a:sx n="90" d="100"/>
          <a:sy n="90" d="100"/>
        </p:scale>
        <p:origin x="3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1" y="1690105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6" y="4065095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187818" y="2984535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time windows selected to minimize AIC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" t="2153"/>
          <a:stretch/>
        </p:blipFill>
        <p:spPr>
          <a:xfrm>
            <a:off x="298797" y="6210218"/>
            <a:ext cx="4948283" cy="2073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87151" y="3792225"/>
            <a:ext cx="4315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187818" y="5334250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101997" y="5927120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381025" y="4359788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87151" y="1368733"/>
            <a:ext cx="3340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most significant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4890302" y="2625982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003340" y="4072380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variables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003340" y="1735021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177494" y="1956877"/>
            <a:ext cx="1109554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candidate climate drivers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061644" y="1900275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4940943" y="1900275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004027" y="2699768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4916378" y="1712216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066672" y="1712216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040992" y="2414297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99" y="6164582"/>
            <a:ext cx="1143964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652796" y="2625983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766061" y="2699768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4871460" y="3703136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4916158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017498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665181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778121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174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47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2762269" y="8115604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047570" y="8115604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-158480" y="7064263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-151028" y="438655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-130462" y="19858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624740" y="238011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6759</TotalTime>
  <Words>438</Words>
  <Application>Microsoft Macintosh PowerPoint</Application>
  <PresentationFormat>Letter Paper (8.5x11 in)</PresentationFormat>
  <Paragraphs>112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72</cp:revision>
  <dcterms:created xsi:type="dcterms:W3CDTF">2020-05-22T14:33:34Z</dcterms:created>
  <dcterms:modified xsi:type="dcterms:W3CDTF">2021-02-14T14:42:34Z</dcterms:modified>
</cp:coreProperties>
</file>